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>
        <p:scale>
          <a:sx n="110" d="100"/>
          <a:sy n="110" d="100"/>
        </p:scale>
        <p:origin x="1176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8BFA0-ECE9-E52A-6C40-CB5399B2BF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D90C83-6D1A-3856-5524-4EE178F1E6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60D0C9-B4EE-DEEC-E381-3B1D14D35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770A0-27F0-CA45-A52D-F79DF31359DF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011C3-CD87-5C74-56BE-4E3AA9116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68BDDC-D77C-9305-371B-5754CD054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98971-7C26-A647-A6E6-6C52CE8C0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14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3F0BF-22DD-78AA-FBC7-217940D9A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692F21-8276-D12A-67CF-BBF290590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8DA7DB-57BC-1F14-70E6-7A53BAD6B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770A0-27F0-CA45-A52D-F79DF31359DF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18274-0BEA-4014-08AD-ADDC69CFB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EDCA4-35DB-0987-F62E-6AB900CC3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98971-7C26-A647-A6E6-6C52CE8C0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922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1E4650-EB4C-6E68-9016-8324AC5106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500A12-F7E9-D1D9-C0A3-6C33783DEB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B06CC-A496-B9BB-E8BE-AB58A7F3B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770A0-27F0-CA45-A52D-F79DF31359DF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BC2312-9E70-4DDD-755D-48BDFD516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6D9F8-1AA1-1BCD-8110-E7A6E8664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98971-7C26-A647-A6E6-6C52CE8C0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090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E8697-32AC-CCD5-E4D4-CDD070839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598AB-5AC6-21E1-5D61-1F92528C7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85A70A-C159-5D29-6F86-8DDAA52F2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770A0-27F0-CA45-A52D-F79DF31359DF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70B443-5DE1-5AFC-516C-7B3F515D4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F3981-ADC1-ACC9-1479-BBA3E118C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98971-7C26-A647-A6E6-6C52CE8C0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992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7FC32-6FB3-2C64-AEF4-9342A6750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CFD89-C7E2-64B9-6DB1-E1DC60F76F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D4346-02CA-8F80-12C8-F3D6C4796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770A0-27F0-CA45-A52D-F79DF31359DF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B14C4-0757-9BDE-BC2E-6EDBB771B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07B3FB-2804-8A25-4AFD-D2DB1BF19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98971-7C26-A647-A6E6-6C52CE8C0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233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B7971-B62D-67ED-5D69-4703409EE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D33F5-A37B-B5F6-0E5C-1FF27C0F3C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A482BB-F7A7-F035-94F5-962451EC34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C9440-26B3-C92C-33F1-286F15E0A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770A0-27F0-CA45-A52D-F79DF31359DF}" type="datetimeFigureOut">
              <a:rPr lang="en-US" smtClean="0"/>
              <a:t>9/5/24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072503-AC51-8259-7953-FCD0BB64C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F9B8EE-936C-F7E3-A34E-6E9695647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98971-7C26-A647-A6E6-6C52CE8C0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444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FE81B-1692-5E23-71C0-0F0E090CC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82A37E-30B0-B7A0-7B04-4E59AAB36D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B8DE2C-A365-68BD-980A-A151B2F881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60043B-790E-2766-840C-8300B33AF8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D0721A-EB63-72D6-AAB4-2951356A9B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A3C481-65C0-3E67-AE07-2BBE2DB1D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770A0-27F0-CA45-A52D-F79DF31359DF}" type="datetimeFigureOut">
              <a:rPr lang="en-US" smtClean="0"/>
              <a:t>9/5/24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5B43BD-74DA-B398-8FB5-32BBEE45F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39DDB2-E9AB-F2E6-EA59-72B3290C5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98971-7C26-A647-A6E6-6C52CE8C0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935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CB0D4-CA17-841A-5B8C-AB3352577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E7A600-DCFC-DD84-5079-55044325A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770A0-27F0-CA45-A52D-F79DF31359DF}" type="datetimeFigureOut">
              <a:rPr lang="en-US" smtClean="0"/>
              <a:t>9/5/24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DB52AA-AA2A-1453-7726-49BEB406B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19F2DF-054D-B2BC-EEC1-C8A6074AC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98971-7C26-A647-A6E6-6C52CE8C0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999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041704-40B5-D769-1EED-C48176C11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770A0-27F0-CA45-A52D-F79DF31359DF}" type="datetimeFigureOut">
              <a:rPr lang="en-US" smtClean="0"/>
              <a:t>9/5/24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B74C9D-B083-B32C-D1C8-D509438C8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55245E-D8CE-179C-5BC4-410086373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98971-7C26-A647-A6E6-6C52CE8C0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55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B3BFB-BB36-073F-35C0-7F6DE3EB5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9E00F-E740-3E5C-E262-CC2B92CAEB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42C7A8-74AC-B97B-F89A-A2FCFEC090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133D9B-0AA8-676E-54B7-E49893186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770A0-27F0-CA45-A52D-F79DF31359DF}" type="datetimeFigureOut">
              <a:rPr lang="en-US" smtClean="0"/>
              <a:t>9/5/24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ABCB9F-73DF-E5D2-6530-9C02A495F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593D68-1E47-1DCA-74AE-7C26B6780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98971-7C26-A647-A6E6-6C52CE8C0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606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D6549-BD79-394A-D32C-B9E02516E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4F0D92-A677-06DC-7AB7-62BA6934DC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3181A6-A178-D01B-902B-C02FA99C7A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DD49FE-E821-7B9C-95F2-33B059D05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770A0-27F0-CA45-A52D-F79DF31359DF}" type="datetimeFigureOut">
              <a:rPr lang="en-US" smtClean="0"/>
              <a:t>9/5/24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9DC67-F51D-0F27-198D-9434B92A2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B3A8AE-9079-5ABE-C29D-04144F12C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98971-7C26-A647-A6E6-6C52CE8C0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24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E137C3-5450-5716-C65E-2099F4A71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0C6359-4C40-D425-5AFA-692600630D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F8365-F67D-58CC-2C99-418512CE6D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8770A0-27F0-CA45-A52D-F79DF31359DF}" type="datetimeFigureOut">
              <a:rPr lang="en-US" smtClean="0"/>
              <a:t>9/5/24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7DD75-D5C2-3E32-F180-C153F568DE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615665-D71B-D8B1-800D-03F797B36D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D98971-7C26-A647-A6E6-6C52CE8C0B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684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4C9521F-A86F-E8E7-1BDD-5DD0AAC66A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6714" y="0"/>
            <a:ext cx="4898571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B67CAB4-E3DC-5468-507F-998BF72260A4}"/>
              </a:ext>
            </a:extLst>
          </p:cNvPr>
          <p:cNvSpPr/>
          <p:nvPr/>
        </p:nvSpPr>
        <p:spPr>
          <a:xfrm>
            <a:off x="3624429" y="0"/>
            <a:ext cx="2761381" cy="230848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2DD28D-BBDC-5938-567E-A6476A21DEF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2411" t="27978" r="10267" b="31803"/>
          <a:stretch/>
        </p:blipFill>
        <p:spPr>
          <a:xfrm>
            <a:off x="3910511" y="197636"/>
            <a:ext cx="1250410" cy="956606"/>
          </a:xfrm>
          <a:prstGeom prst="rect">
            <a:avLst/>
          </a:prstGeom>
        </p:spPr>
      </p:pic>
      <p:pic>
        <p:nvPicPr>
          <p:cNvPr id="9" name="Picture 8" descr="A computer screen with green dots&#10;&#10;Description automatically generated">
            <a:extLst>
              <a:ext uri="{FF2B5EF4-FFF2-40B4-BE49-F238E27FC236}">
                <a16:creationId xmlns:a16="http://schemas.microsoft.com/office/drawing/2014/main" id="{2AB160DC-3794-2F3E-5B85-34860C99E25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9460" t="23388" r="5313" b="23497"/>
          <a:stretch/>
        </p:blipFill>
        <p:spPr>
          <a:xfrm rot="16200000">
            <a:off x="4048160" y="1106159"/>
            <a:ext cx="975114" cy="1250409"/>
          </a:xfrm>
          <a:prstGeom prst="rect">
            <a:avLst/>
          </a:prstGeom>
        </p:spPr>
      </p:pic>
      <p:pic>
        <p:nvPicPr>
          <p:cNvPr id="11" name="Picture 10" descr="A computer screen with a black background&#10;&#10;Description automatically generated">
            <a:extLst>
              <a:ext uri="{FF2B5EF4-FFF2-40B4-BE49-F238E27FC236}">
                <a16:creationId xmlns:a16="http://schemas.microsoft.com/office/drawing/2014/main" id="{24E64B3C-1A65-A607-CACA-EF485DB83AD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6144" t="20547" r="5022" b="15410"/>
          <a:stretch/>
        </p:blipFill>
        <p:spPr>
          <a:xfrm>
            <a:off x="5273929" y="531658"/>
            <a:ext cx="1149550" cy="124516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EF42108-F5CC-9097-4553-B9F2F0441B95}"/>
              </a:ext>
            </a:extLst>
          </p:cNvPr>
          <p:cNvSpPr txBox="1"/>
          <p:nvPr/>
        </p:nvSpPr>
        <p:spPr>
          <a:xfrm rot="16200000">
            <a:off x="3313983" y="537440"/>
            <a:ext cx="9292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/>
              <a:t>uninf</a:t>
            </a:r>
            <a:endParaRPr lang="en-US" sz="1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948716-45E3-2AF2-2915-FF4169E035C1}"/>
              </a:ext>
            </a:extLst>
          </p:cNvPr>
          <p:cNvSpPr txBox="1"/>
          <p:nvPr/>
        </p:nvSpPr>
        <p:spPr>
          <a:xfrm rot="16200000">
            <a:off x="3313984" y="1592864"/>
            <a:ext cx="9292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F128+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8297E4-A91E-7C90-7E0C-FF9864FFF08E}"/>
              </a:ext>
            </a:extLst>
          </p:cNvPr>
          <p:cNvSpPr txBox="1"/>
          <p:nvPr/>
        </p:nvSpPr>
        <p:spPr>
          <a:xfrm>
            <a:off x="5384074" y="1765656"/>
            <a:ext cx="9292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F128+ M13+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F0A923A-E579-4FBA-EF0F-F0C6761458A5}"/>
              </a:ext>
            </a:extLst>
          </p:cNvPr>
          <p:cNvSpPr/>
          <p:nvPr/>
        </p:nvSpPr>
        <p:spPr>
          <a:xfrm>
            <a:off x="5600699" y="1266734"/>
            <a:ext cx="130175" cy="1270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453B110-9FFC-00D6-C1E3-D64D7EAA7FB7}"/>
              </a:ext>
            </a:extLst>
          </p:cNvPr>
          <p:cNvSpPr/>
          <p:nvPr/>
        </p:nvSpPr>
        <p:spPr>
          <a:xfrm>
            <a:off x="5746749" y="1535245"/>
            <a:ext cx="130175" cy="1270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BB0F16D-3377-77F2-C025-F5509E4326FE}"/>
              </a:ext>
            </a:extLst>
          </p:cNvPr>
          <p:cNvSpPr/>
          <p:nvPr/>
        </p:nvSpPr>
        <p:spPr>
          <a:xfrm>
            <a:off x="6057644" y="1283791"/>
            <a:ext cx="130175" cy="1270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1C2E233-FF7F-43AD-B681-FC3B1A620022}"/>
              </a:ext>
            </a:extLst>
          </p:cNvPr>
          <p:cNvSpPr/>
          <p:nvPr/>
        </p:nvSpPr>
        <p:spPr>
          <a:xfrm>
            <a:off x="6000339" y="677121"/>
            <a:ext cx="130175" cy="1270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65E2D0-8F9E-B68A-5274-F232D9C61298}"/>
              </a:ext>
            </a:extLst>
          </p:cNvPr>
          <p:cNvSpPr/>
          <p:nvPr/>
        </p:nvSpPr>
        <p:spPr>
          <a:xfrm>
            <a:off x="5294543" y="1094298"/>
            <a:ext cx="130175" cy="1270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9B45F51-5B7D-7429-1078-F0C942A1B3A4}"/>
              </a:ext>
            </a:extLst>
          </p:cNvPr>
          <p:cNvSpPr txBox="1"/>
          <p:nvPr/>
        </p:nvSpPr>
        <p:spPr>
          <a:xfrm>
            <a:off x="3624429" y="-16927"/>
            <a:ext cx="261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119074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8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Ave Bisesi</dc:creator>
  <cp:lastModifiedBy>Ave Bisesi</cp:lastModifiedBy>
  <cp:revision>1</cp:revision>
  <dcterms:created xsi:type="dcterms:W3CDTF">2024-09-05T19:09:37Z</dcterms:created>
  <dcterms:modified xsi:type="dcterms:W3CDTF">2024-09-05T19:18:56Z</dcterms:modified>
</cp:coreProperties>
</file>

<file path=docProps/thumbnail.jpeg>
</file>